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Hanken Grotesk"/>
      <p:regular r:id="rId14"/>
      <p:bold r:id="rId15"/>
      <p:italic r:id="rId16"/>
      <p:boldItalic r:id="rId17"/>
    </p:embeddedFont>
    <p:embeddedFont>
      <p:font typeface="Poppins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 Light"/>
      <p:regular r:id="rId26"/>
      <p:bold r:id="rId27"/>
      <p:italic r:id="rId28"/>
      <p:boldItalic r:id="rId29"/>
    </p:embeddedFont>
    <p:embeddedFont>
      <p:font typeface="Open Sans Medium"/>
      <p:regular r:id="rId30"/>
      <p:bold r:id="rId31"/>
      <p:italic r:id="rId32"/>
      <p:boldItalic r:id="rId33"/>
    </p:embeddedFont>
    <p:embeddedFont>
      <p:font typeface="Inter Medium"/>
      <p:regular r:id="rId34"/>
      <p:bold r:id="rId35"/>
    </p:embeddedFont>
    <p:embeddedFont>
      <p:font typeface="Space Grotesk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Poppins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Light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Light-italic.fntdata"/><Relationship Id="rId27" Type="http://schemas.openxmlformats.org/officeDocument/2006/relationships/font" Target="fonts/LatoLigh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Medium-bold.fntdata"/><Relationship Id="rId30" Type="http://schemas.openxmlformats.org/officeDocument/2006/relationships/font" Target="fonts/OpenSansMedium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Medium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Medium-italic.fntdata"/><Relationship Id="rId13" Type="http://schemas.openxmlformats.org/officeDocument/2006/relationships/slide" Target="slides/slide7.xml"/><Relationship Id="rId35" Type="http://schemas.openxmlformats.org/officeDocument/2006/relationships/font" Target="fonts/InterMedium-bold.fntdata"/><Relationship Id="rId12" Type="http://schemas.openxmlformats.org/officeDocument/2006/relationships/slide" Target="slides/slide6.xml"/><Relationship Id="rId34" Type="http://schemas.openxmlformats.org/officeDocument/2006/relationships/font" Target="fonts/InterMedium-regular.fntdata"/><Relationship Id="rId15" Type="http://schemas.openxmlformats.org/officeDocument/2006/relationships/font" Target="fonts/HankenGrotesk-bold.fntdata"/><Relationship Id="rId37" Type="http://schemas.openxmlformats.org/officeDocument/2006/relationships/font" Target="fonts/SpaceGrotesk-bold.fntdata"/><Relationship Id="rId14" Type="http://schemas.openxmlformats.org/officeDocument/2006/relationships/font" Target="fonts/HankenGrotesk-regular.fntdata"/><Relationship Id="rId36" Type="http://schemas.openxmlformats.org/officeDocument/2006/relationships/font" Target="fonts/SpaceGrotesk-regular.fntdata"/><Relationship Id="rId17" Type="http://schemas.openxmlformats.org/officeDocument/2006/relationships/font" Target="fonts/HankenGrotesk-boldItalic.fntdata"/><Relationship Id="rId16" Type="http://schemas.openxmlformats.org/officeDocument/2006/relationships/font" Target="fonts/HankenGrotesk-italic.fntdata"/><Relationship Id="rId19" Type="http://schemas.openxmlformats.org/officeDocument/2006/relationships/font" Target="fonts/Poppins-bold.fntdata"/><Relationship Id="rId18" Type="http://schemas.openxmlformats.org/officeDocument/2006/relationships/font" Target="fonts/Poppins-regular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2542870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2542870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SLIDES_API25428705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SLIDES_API25428705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254287059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254287059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SLIDES_API254287059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SLIDES_API254287059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254287059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254287059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SLIDES_API25428705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SLIDES_API25428705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SLIDES_API254287059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SLIDES_API254287059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56375" y="2014488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«Добрые руки»</a:t>
            </a:r>
            <a:endParaRPr sz="24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756375" y="268325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by Project Lobotomy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subTitle"/>
          </p:nvPr>
        </p:nvSpPr>
        <p:spPr>
          <a:xfrm>
            <a:off x="178825" y="1435200"/>
            <a:ext cx="27756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0"/>
          <p:cNvSpPr txBox="1"/>
          <p:nvPr>
            <p:ph idx="2" type="subTitle"/>
          </p:nvPr>
        </p:nvSpPr>
        <p:spPr>
          <a:xfrm>
            <a:off x="98950" y="3167200"/>
            <a:ext cx="26691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Почему он был разработан?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0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Как сайт поможет приюту?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 txBox="1"/>
          <p:nvPr>
            <p:ph idx="4" type="subTitle"/>
          </p:nvPr>
        </p:nvSpPr>
        <p:spPr>
          <a:xfrm>
            <a:off x="6273850" y="3096425"/>
            <a:ext cx="24426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Ключевые особенности сайта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Знакомство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642700" y="1562500"/>
            <a:ext cx="33519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Fredoka Medium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Это сайт, разработанный специально для приюта для животных 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«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Добрые руки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»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поможет справиться со множеством проблем, которые встречаются работникам приюта. 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150" y="0"/>
            <a:ext cx="28768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Преимущества сайта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642700" y="1937500"/>
            <a:ext cx="43374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оставить заявку на прогулку с интересующим вас питомцем.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взять опекунство над конкретным питомцем с проживанием в приюте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временной передержки с последующим выбором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доступен на смартфонах Vivo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учётных записей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b="6629" l="0" r="0" t="0"/>
          <a:stretch/>
        </p:blipFill>
        <p:spPr>
          <a:xfrm>
            <a:off x="5616675" y="451413"/>
            <a:ext cx="3161025" cy="42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Главные проблемы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Накладки с прогулками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Для просмотра животных необходимо приехать в приют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3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Неравномерное распределение привезенного корма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3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Опекунство над уже 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усыновленными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 животными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Раздел для онлайн просмотра питомцев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4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выдвижения “непопулярных” животных выше по списку.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4"/>
          <p:cNvSpPr txBox="1"/>
          <p:nvPr>
            <p:ph idx="3" type="subTitle"/>
          </p:nvPr>
        </p:nvSpPr>
        <p:spPr>
          <a:xfrm>
            <a:off x="941000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бронирования прогулки с животным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4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Решения проблем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Дальнейшие действия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функционала для учётной записи администратора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Доработка системы бронирования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уведомлений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1" name="Google Shape;2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225" y="780125"/>
            <a:ext cx="3461550" cy="34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